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425" r:id="rId3"/>
    <p:sldId id="441" r:id="rId4"/>
    <p:sldId id="409" r:id="rId5"/>
    <p:sldId id="412" r:id="rId6"/>
    <p:sldId id="442" r:id="rId7"/>
    <p:sldId id="421" r:id="rId8"/>
    <p:sldId id="276" r:id="rId9"/>
    <p:sldId id="424" r:id="rId10"/>
    <p:sldId id="268" r:id="rId11"/>
    <p:sldId id="3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84"/>
    <p:restoredTop sz="94831"/>
  </p:normalViewPr>
  <p:slideViewPr>
    <p:cSldViewPr snapToGrid="0">
      <p:cViewPr varScale="1">
        <p:scale>
          <a:sx n="148" d="100"/>
          <a:sy n="148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6/12/24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StoryTime</a:t>
            </a:r>
            <a:r>
              <a:rPr lang="en-US" dirty="0"/>
              <a:t> 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3AC9B0-BF1C-FA87-4895-B9CCC1C33F56}"/>
              </a:ext>
            </a:extLst>
          </p:cNvPr>
          <p:cNvSpPr/>
          <p:nvPr/>
        </p:nvSpPr>
        <p:spPr>
          <a:xfrm>
            <a:off x="5517931" y="944652"/>
            <a:ext cx="252248" cy="55599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ChatGPT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DD2033-07A7-D20A-4DCE-E1EAE8401EB8}"/>
              </a:ext>
            </a:extLst>
          </p:cNvPr>
          <p:cNvSpPr/>
          <p:nvPr/>
        </p:nvSpPr>
        <p:spPr>
          <a:xfrm>
            <a:off x="6077825" y="2359430"/>
            <a:ext cx="1418897" cy="12507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DALL·E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67A648-52C0-9491-B6C9-2632DB1B3D21}"/>
              </a:ext>
            </a:extLst>
          </p:cNvPr>
          <p:cNvSpPr/>
          <p:nvPr/>
        </p:nvSpPr>
        <p:spPr>
          <a:xfrm>
            <a:off x="6077825" y="3720803"/>
            <a:ext cx="1418897" cy="12507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B45B9F-89BB-5FDF-A4BF-4A1749BD2261}"/>
              </a:ext>
            </a:extLst>
          </p:cNvPr>
          <p:cNvSpPr/>
          <p:nvPr/>
        </p:nvSpPr>
        <p:spPr>
          <a:xfrm>
            <a:off x="6088122" y="5082177"/>
            <a:ext cx="1418897" cy="12507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Bing / Browser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57F94-A281-CC1F-8B41-C603B3A398C7}"/>
              </a:ext>
            </a:extLst>
          </p:cNvPr>
          <p:cNvSpPr/>
          <p:nvPr/>
        </p:nvSpPr>
        <p:spPr>
          <a:xfrm>
            <a:off x="7809187" y="944652"/>
            <a:ext cx="252248" cy="55599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ChatGPT</a:t>
            </a:r>
            <a:endParaRPr lang="en-U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72396738-05A8-E08C-F897-344C6EED3831}"/>
              </a:ext>
            </a:extLst>
          </p:cNvPr>
          <p:cNvSpPr/>
          <p:nvPr/>
        </p:nvSpPr>
        <p:spPr>
          <a:xfrm>
            <a:off x="10024037" y="711466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Markdown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6BF2724-0D89-496F-6CAC-2E4E47B3E26C}"/>
              </a:ext>
            </a:extLst>
          </p:cNvPr>
          <p:cNvSpPr/>
          <p:nvPr/>
        </p:nvSpPr>
        <p:spPr>
          <a:xfrm>
            <a:off x="10013943" y="1575869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Mermaid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8738D20-31CE-6778-DC54-9B5AAC10A9C5}"/>
              </a:ext>
            </a:extLst>
          </p:cNvPr>
          <p:cNvSpPr/>
          <p:nvPr/>
        </p:nvSpPr>
        <p:spPr>
          <a:xfrm>
            <a:off x="8227651" y="1789242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A96D078-4A75-AF52-A5A7-936F5EC50B69}"/>
              </a:ext>
            </a:extLst>
          </p:cNvPr>
          <p:cNvSpPr/>
          <p:nvPr/>
        </p:nvSpPr>
        <p:spPr>
          <a:xfrm>
            <a:off x="8207907" y="967408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16C57BE-E6A2-5530-8437-061047FB6972}"/>
              </a:ext>
            </a:extLst>
          </p:cNvPr>
          <p:cNvSpPr/>
          <p:nvPr/>
        </p:nvSpPr>
        <p:spPr>
          <a:xfrm>
            <a:off x="9573049" y="4181522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Output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1A53859-A27E-4A6C-EF69-2C362FE5725A}"/>
              </a:ext>
            </a:extLst>
          </p:cNvPr>
          <p:cNvSpPr/>
          <p:nvPr/>
        </p:nvSpPr>
        <p:spPr>
          <a:xfrm>
            <a:off x="9573049" y="5203398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25E7846D-A74F-30E3-6513-5B37AAF6B954}"/>
              </a:ext>
            </a:extLst>
          </p:cNvPr>
          <p:cNvSpPr/>
          <p:nvPr/>
        </p:nvSpPr>
        <p:spPr>
          <a:xfrm>
            <a:off x="8264970" y="2757903"/>
            <a:ext cx="130807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B66B7B-8A9A-45E9-A1A4-ADF998CDE356}"/>
              </a:ext>
            </a:extLst>
          </p:cNvPr>
          <p:cNvSpPr/>
          <p:nvPr/>
        </p:nvSpPr>
        <p:spPr>
          <a:xfrm>
            <a:off x="5517931" y="603068"/>
            <a:ext cx="2543504" cy="337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ChatGPT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FB72A-8B8E-60FC-36F0-54FC2E423E32}"/>
              </a:ext>
            </a:extLst>
          </p:cNvPr>
          <p:cNvSpPr/>
          <p:nvPr/>
        </p:nvSpPr>
        <p:spPr>
          <a:xfrm>
            <a:off x="5517931" y="6415073"/>
            <a:ext cx="2543504" cy="337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ChatGPT</a:t>
            </a:r>
            <a:endParaRPr lang="en-US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6A87CEC4-3292-EEC1-B37C-8B45EB755595}"/>
              </a:ext>
            </a:extLst>
          </p:cNvPr>
          <p:cNvSpPr/>
          <p:nvPr/>
        </p:nvSpPr>
        <p:spPr>
          <a:xfrm>
            <a:off x="9573049" y="4692460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Zip</a:t>
            </a:r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A9BAE8A3-42A1-A93F-E07E-70B6E339F32C}"/>
              </a:ext>
            </a:extLst>
          </p:cNvPr>
          <p:cNvSpPr/>
          <p:nvPr/>
        </p:nvSpPr>
        <p:spPr>
          <a:xfrm>
            <a:off x="10013943" y="2574537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SVG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2B0B3BB7-F170-81E0-4BB3-C2E545AD2100}"/>
              </a:ext>
            </a:extLst>
          </p:cNvPr>
          <p:cNvSpPr/>
          <p:nvPr/>
        </p:nvSpPr>
        <p:spPr>
          <a:xfrm>
            <a:off x="9573049" y="5714335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File Format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DB87F02-D295-6447-5B07-79D51C257FD4}"/>
              </a:ext>
            </a:extLst>
          </p:cNvPr>
          <p:cNvSpPr/>
          <p:nvPr/>
        </p:nvSpPr>
        <p:spPr>
          <a:xfrm>
            <a:off x="10013943" y="2075203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</a:t>
            </a:r>
            <a:endParaRPr lang="en-US" dirty="0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BF1491CB-54FE-8161-1781-C532735D977A}"/>
              </a:ext>
            </a:extLst>
          </p:cNvPr>
          <p:cNvSpPr/>
          <p:nvPr/>
        </p:nvSpPr>
        <p:spPr>
          <a:xfrm>
            <a:off x="10013943" y="3073872"/>
            <a:ext cx="1818289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roboto_regular"/>
              </a:rPr>
              <a:t>LaTeX</a:t>
            </a:r>
            <a:endParaRPr lang="en-US" b="0" i="0" dirty="0">
              <a:solidFill>
                <a:schemeClr val="bg1"/>
              </a:solidFill>
              <a:effectLst/>
              <a:latin typeface="roboto_regular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8E8D51-F560-D08F-46ED-72D4FE337020}"/>
              </a:ext>
            </a:extLst>
          </p:cNvPr>
          <p:cNvSpPr/>
          <p:nvPr/>
        </p:nvSpPr>
        <p:spPr>
          <a:xfrm>
            <a:off x="6072346" y="998057"/>
            <a:ext cx="1418897" cy="12507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LLM</a:t>
            </a:r>
            <a:endParaRPr lang="en-US" dirty="0"/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714CAEDE-9AA3-873C-547D-F204C0460A99}"/>
              </a:ext>
            </a:extLst>
          </p:cNvPr>
          <p:cNvSpPr/>
          <p:nvPr/>
        </p:nvSpPr>
        <p:spPr>
          <a:xfrm>
            <a:off x="898131" y="1449034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(Zero shot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/>
              <a:t> Question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378C260F-2D37-ACAC-1B70-9EFE85B640E5}"/>
              </a:ext>
            </a:extLst>
          </p:cNvPr>
          <p:cNvSpPr/>
          <p:nvPr/>
        </p:nvSpPr>
        <p:spPr>
          <a:xfrm>
            <a:off x="8137717" y="4459802"/>
            <a:ext cx="1435332" cy="441435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1" name="Pentagon 40">
            <a:extLst>
              <a:ext uri="{FF2B5EF4-FFF2-40B4-BE49-F238E27FC236}">
                <a16:creationId xmlns:a16="http://schemas.microsoft.com/office/drawing/2014/main" id="{32E24763-840F-12AD-9A2E-6D1657402154}"/>
              </a:ext>
            </a:extLst>
          </p:cNvPr>
          <p:cNvSpPr/>
          <p:nvPr/>
        </p:nvSpPr>
        <p:spPr>
          <a:xfrm>
            <a:off x="3189387" y="1164899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Markdown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38AFF908-7C1C-3DDD-ACDD-8F13C620FD81}"/>
              </a:ext>
            </a:extLst>
          </p:cNvPr>
          <p:cNvSpPr/>
          <p:nvPr/>
        </p:nvSpPr>
        <p:spPr>
          <a:xfrm>
            <a:off x="3183317" y="1801599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Formatting</a:t>
            </a:r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520CA43F-124B-143C-4071-613F0DE5F4D0}"/>
              </a:ext>
            </a:extLst>
          </p:cNvPr>
          <p:cNvSpPr/>
          <p:nvPr/>
        </p:nvSpPr>
        <p:spPr>
          <a:xfrm>
            <a:off x="3162882" y="2468011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show code</a:t>
            </a:r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4FBBC31C-987F-9DD4-6B4D-CA2A429FBEFA}"/>
              </a:ext>
            </a:extLst>
          </p:cNvPr>
          <p:cNvSpPr/>
          <p:nvPr/>
        </p:nvSpPr>
        <p:spPr>
          <a:xfrm>
            <a:off x="863281" y="3995709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47" name="Pentagon 46">
            <a:extLst>
              <a:ext uri="{FF2B5EF4-FFF2-40B4-BE49-F238E27FC236}">
                <a16:creationId xmlns:a16="http://schemas.microsoft.com/office/drawing/2014/main" id="{4FD61F8F-BE14-AA6D-8150-492CCEF1FF6B}"/>
              </a:ext>
            </a:extLst>
          </p:cNvPr>
          <p:cNvSpPr/>
          <p:nvPr/>
        </p:nvSpPr>
        <p:spPr>
          <a:xfrm>
            <a:off x="3120588" y="3320628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Iterative</a:t>
            </a:r>
          </a:p>
        </p:txBody>
      </p:sp>
      <p:sp>
        <p:nvSpPr>
          <p:cNvPr id="49" name="Pentagon 48">
            <a:extLst>
              <a:ext uri="{FF2B5EF4-FFF2-40B4-BE49-F238E27FC236}">
                <a16:creationId xmlns:a16="http://schemas.microsoft.com/office/drawing/2014/main" id="{AF49427A-492B-7476-D300-1273E3EF834F}"/>
              </a:ext>
            </a:extLst>
          </p:cNvPr>
          <p:cNvSpPr/>
          <p:nvPr/>
        </p:nvSpPr>
        <p:spPr>
          <a:xfrm>
            <a:off x="3124590" y="3986762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Interview</a:t>
            </a:r>
          </a:p>
        </p:txBody>
      </p:sp>
      <p:sp>
        <p:nvSpPr>
          <p:cNvPr id="50" name="Pentagon 49">
            <a:extLst>
              <a:ext uri="{FF2B5EF4-FFF2-40B4-BE49-F238E27FC236}">
                <a16:creationId xmlns:a16="http://schemas.microsoft.com/office/drawing/2014/main" id="{778E5CCB-5664-AAF2-6A08-93D57B6DA3BE}"/>
              </a:ext>
            </a:extLst>
          </p:cNvPr>
          <p:cNvSpPr/>
          <p:nvPr/>
        </p:nvSpPr>
        <p:spPr>
          <a:xfrm>
            <a:off x="3120322" y="4629042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51" name="Pentagon 50">
            <a:extLst>
              <a:ext uri="{FF2B5EF4-FFF2-40B4-BE49-F238E27FC236}">
                <a16:creationId xmlns:a16="http://schemas.microsoft.com/office/drawing/2014/main" id="{99E5295E-93E8-8CCE-67F3-651736B1444B}"/>
              </a:ext>
            </a:extLst>
          </p:cNvPr>
          <p:cNvSpPr/>
          <p:nvPr/>
        </p:nvSpPr>
        <p:spPr>
          <a:xfrm>
            <a:off x="898131" y="5650917"/>
            <a:ext cx="2125009" cy="56827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83285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1" grpId="0" animBg="1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4BFB66-AFEC-BC79-344A-3327984571F3}"/>
              </a:ext>
            </a:extLst>
          </p:cNvPr>
          <p:cNvSpPr txBox="1"/>
          <p:nvPr/>
        </p:nvSpPr>
        <p:spPr>
          <a:xfrm>
            <a:off x="1729047" y="922713"/>
            <a:ext cx="75396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Story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Create interview prompt (group)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Story (pairs)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Share</a:t>
            </a:r>
          </a:p>
          <a:p>
            <a:pPr marL="342900" indent="-342900">
              <a:buAutoNum type="arabicPeriod"/>
            </a:pPr>
            <a:r>
              <a:rPr lang="en-US" sz="2400" dirty="0"/>
              <a:t>Slides 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Prompt (group)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Create Slides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Images</a:t>
            </a:r>
          </a:p>
          <a:p>
            <a:pPr marL="342900" indent="-342900">
              <a:buAutoNum type="arabicPeriod"/>
            </a:pPr>
            <a:r>
              <a:rPr lang="en-US" sz="2400" dirty="0"/>
              <a:t>Storytime</a:t>
            </a:r>
          </a:p>
        </p:txBody>
      </p:sp>
    </p:spTree>
    <p:extLst>
      <p:ext uri="{BB962C8B-B14F-4D97-AF65-F5344CB8AC3E}">
        <p14:creationId xmlns:p14="http://schemas.microsoft.com/office/powerpoint/2010/main" val="229619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261B6A-33EF-A539-8BBF-5F004F46620B}"/>
              </a:ext>
            </a:extLst>
          </p:cNvPr>
          <p:cNvSpPr/>
          <p:nvPr/>
        </p:nvSpPr>
        <p:spPr>
          <a:xfrm>
            <a:off x="4485503" y="0"/>
            <a:ext cx="3040277" cy="1527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!!Code">
            <a:extLst>
              <a:ext uri="{FF2B5EF4-FFF2-40B4-BE49-F238E27FC236}">
                <a16:creationId xmlns:a16="http://schemas.microsoft.com/office/drawing/2014/main" id="{1BB6A054-E644-C6E0-9B1A-D1B103302CC7}"/>
              </a:ext>
            </a:extLst>
          </p:cNvPr>
          <p:cNvSpPr txBox="1"/>
          <p:nvPr/>
        </p:nvSpPr>
        <p:spPr>
          <a:xfrm>
            <a:off x="4500435" y="2198642"/>
            <a:ext cx="328998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Code</a:t>
            </a: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dirty="0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`code`</a:t>
            </a:r>
            <a:r>
              <a:rPr lang="en-US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```java</a:t>
            </a: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Multiline</a:t>
            </a:r>
          </a:p>
          <a:p>
            <a:pPr algn="l"/>
            <a:r>
              <a:rPr lang="en-US" dirty="0" err="1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Codeblock</a:t>
            </a:r>
            <a:endParaRPr lang="en-US" dirty="0">
              <a:solidFill>
                <a:srgbClr val="0D0D0D"/>
              </a:solidFill>
              <a:highlight>
                <a:srgbClr val="C0C0C0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C0C0C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sp>
        <p:nvSpPr>
          <p:cNvPr id="7" name="!!Emphasis">
            <a:extLst>
              <a:ext uri="{FF2B5EF4-FFF2-40B4-BE49-F238E27FC236}">
                <a16:creationId xmlns:a16="http://schemas.microsoft.com/office/drawing/2014/main" id="{739B6138-DD5F-7C28-0AB6-072487C85448}"/>
              </a:ext>
            </a:extLst>
          </p:cNvPr>
          <p:cNvSpPr txBox="1"/>
          <p:nvPr/>
        </p:nvSpPr>
        <p:spPr>
          <a:xfrm>
            <a:off x="7954662" y="295974"/>
            <a:ext cx="609805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Emphasis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Bold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:     bold text        </a:t>
            </a:r>
          </a:p>
          <a:p>
            <a:pPr algn="l"/>
            <a:endParaRPr lang="en-US" b="0" i="1" dirty="0">
              <a:solidFill>
                <a:srgbClr val="0D0D0D"/>
              </a:solidFill>
              <a:effectLst/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Italic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: italic text    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UPPERCASE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sp>
        <p:nvSpPr>
          <p:cNvPr id="8" name="!!Headers">
            <a:extLst>
              <a:ext uri="{FF2B5EF4-FFF2-40B4-BE49-F238E27FC236}">
                <a16:creationId xmlns:a16="http://schemas.microsoft.com/office/drawing/2014/main" id="{B0AD6DF2-F733-FA66-730F-51D5FA1136D9}"/>
              </a:ext>
            </a:extLst>
          </p:cNvPr>
          <p:cNvSpPr txBox="1"/>
          <p:nvPr/>
        </p:nvSpPr>
        <p:spPr>
          <a:xfrm>
            <a:off x="293988" y="295974"/>
            <a:ext cx="4191515" cy="273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Headers</a:t>
            </a:r>
          </a:p>
          <a:p>
            <a:pPr algn="l"/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Use # for headers</a:t>
            </a:r>
          </a:p>
          <a:p>
            <a:pPr algn="l"/>
            <a:endParaRPr lang="en-US" sz="2800" dirty="0">
              <a:solidFill>
                <a:srgbClr val="0D0D0D"/>
              </a:solidFill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r>
              <a:rPr lang="en-US" sz="20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Header 3</a:t>
            </a:r>
          </a:p>
        </p:txBody>
      </p:sp>
      <p:sp>
        <p:nvSpPr>
          <p:cNvPr id="9" name="!!Links">
            <a:extLst>
              <a:ext uri="{FF2B5EF4-FFF2-40B4-BE49-F238E27FC236}">
                <a16:creationId xmlns:a16="http://schemas.microsoft.com/office/drawing/2014/main" id="{88574E1E-302A-5041-D40C-0D93BD01F55B}"/>
              </a:ext>
            </a:extLst>
          </p:cNvPr>
          <p:cNvSpPr txBox="1"/>
          <p:nvPr/>
        </p:nvSpPr>
        <p:spPr>
          <a:xfrm>
            <a:off x="293988" y="4395787"/>
            <a:ext cx="723179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Links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Inline link: </a:t>
            </a:r>
          </a:p>
          <a:p>
            <a:pPr algn="l"/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description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](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url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   </a:t>
            </a: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[</a:t>
            </a: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OpenAI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](https://</a:t>
            </a: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www.openai.com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) =&gt; </a:t>
            </a:r>
            <a:r>
              <a:rPr lang="en-US" u="sng" dirty="0" err="1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OpenAI</a:t>
            </a:r>
            <a:endParaRPr lang="en-US" u="sng" dirty="0">
              <a:solidFill>
                <a:schemeClr val="tx2">
                  <a:lumMod val="50000"/>
                  <a:lumOff val="50000"/>
                </a:schemeClr>
              </a:solidFill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sp>
        <p:nvSpPr>
          <p:cNvPr id="10" name="!!Lists">
            <a:extLst>
              <a:ext uri="{FF2B5EF4-FFF2-40B4-BE49-F238E27FC236}">
                <a16:creationId xmlns:a16="http://schemas.microsoft.com/office/drawing/2014/main" id="{F9B4E611-2E95-06CA-92F5-7C5C2804868B}"/>
              </a:ext>
            </a:extLst>
          </p:cNvPr>
          <p:cNvSpPr txBox="1"/>
          <p:nvPr/>
        </p:nvSpPr>
        <p:spPr>
          <a:xfrm>
            <a:off x="8106029" y="4123666"/>
            <a:ext cx="328998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Lists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Item 1</a:t>
            </a:r>
          </a:p>
          <a:p>
            <a:pPr marL="342900" indent="-342900" algn="l"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Item 2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Item 2.1</a:t>
            </a:r>
          </a:p>
          <a:p>
            <a:pPr marL="800100" lvl="1" indent="-342900"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Item 2.2</a:t>
            </a:r>
          </a:p>
          <a:p>
            <a:pPr algn="l"/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749B15B-F780-2BF8-1784-8BA51FD0AAEE}"/>
              </a:ext>
            </a:extLst>
          </p:cNvPr>
          <p:cNvSpPr txBox="1">
            <a:spLocks/>
          </p:cNvSpPr>
          <p:nvPr/>
        </p:nvSpPr>
        <p:spPr>
          <a:xfrm>
            <a:off x="4649744" y="152090"/>
            <a:ext cx="27426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Markdown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formatting</a:t>
            </a:r>
          </a:p>
        </p:txBody>
      </p:sp>
    </p:spTree>
    <p:extLst>
      <p:ext uri="{BB962C8B-B14F-4D97-AF65-F5344CB8AC3E}">
        <p14:creationId xmlns:p14="http://schemas.microsoft.com/office/powerpoint/2010/main" val="174674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7697</TotalTime>
  <Words>273</Words>
  <Application>Microsoft Macintosh PowerPoint</Application>
  <PresentationFormat>Widescreen</PresentationFormat>
  <Paragraphs>102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HeadLineA</vt:lpstr>
      <vt:lpstr>roboto_regular</vt:lpstr>
      <vt:lpstr>Söhne</vt:lpstr>
      <vt:lpstr>Aptos</vt:lpstr>
      <vt:lpstr>Aptos Display</vt:lpstr>
      <vt:lpstr>Arial</vt:lpstr>
      <vt:lpstr>Fira Code</vt:lpstr>
      <vt:lpstr>Ink Free</vt:lpstr>
      <vt:lpstr>Office Theme</vt:lpstr>
      <vt:lpstr>StoryTime GPT</vt:lpstr>
      <vt:lpstr>Concept Zero Shot  Prompting</vt:lpstr>
      <vt:lpstr>Concept The Wall</vt:lpstr>
      <vt:lpstr>Hackea (Hack + Ikea)  &amp;Other ways of getting  what you want</vt:lpstr>
      <vt:lpstr>Parts  Some  assembly required</vt:lpstr>
      <vt:lpstr>PowerPoint Presentation</vt:lpstr>
      <vt:lpstr>Concept Markdown</vt:lpstr>
      <vt:lpstr>PowerPoint Presentation</vt:lpstr>
      <vt:lpstr>Concept Multi-step Prompt Here’s the plan,  Here’s the details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37</cp:revision>
  <dcterms:created xsi:type="dcterms:W3CDTF">2024-04-01T19:18:34Z</dcterms:created>
  <dcterms:modified xsi:type="dcterms:W3CDTF">2024-06-12T18:46:37Z</dcterms:modified>
</cp:coreProperties>
</file>